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9" r:id="rId2"/>
    <p:sldId id="300" r:id="rId3"/>
    <p:sldId id="303" r:id="rId4"/>
    <p:sldId id="256" r:id="rId5"/>
    <p:sldId id="282" r:id="rId6"/>
    <p:sldId id="301" r:id="rId7"/>
    <p:sldId id="302" r:id="rId8"/>
    <p:sldId id="288" r:id="rId9"/>
    <p:sldId id="304" r:id="rId10"/>
    <p:sldId id="291" r:id="rId11"/>
    <p:sldId id="264" r:id="rId12"/>
    <p:sldId id="266" r:id="rId13"/>
    <p:sldId id="305" r:id="rId14"/>
    <p:sldId id="261" r:id="rId15"/>
    <p:sldId id="267" r:id="rId16"/>
    <p:sldId id="271" r:id="rId17"/>
    <p:sldId id="272" r:id="rId18"/>
    <p:sldId id="268" r:id="rId19"/>
    <p:sldId id="269" r:id="rId20"/>
    <p:sldId id="270" r:id="rId21"/>
    <p:sldId id="273" r:id="rId22"/>
    <p:sldId id="274" r:id="rId23"/>
    <p:sldId id="306" r:id="rId24"/>
    <p:sldId id="279" r:id="rId25"/>
    <p:sldId id="278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4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5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7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3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45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3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1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6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3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3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5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D1305-FF08-4B3D-9836-0512FC963AEC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EB60-D941-41B2-8ADF-CB5DE938C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5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noteka.org/uploads/posts/2021-04/1619433359_23-phonoteka_org-p-fon-dlya-prezentatsii-bilini-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09074" y="513347"/>
            <a:ext cx="8325852" cy="2565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«СОЛДАТУШКИ,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БРАВЫ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РЕБЯТУШКИ»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1578" y="3147803"/>
            <a:ext cx="7940842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гровая конкурсная </a:t>
            </a: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программа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01579" y="5184591"/>
            <a:ext cx="7940842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Баева Анастасия Николаевна,</a:t>
            </a:r>
          </a:p>
          <a:p>
            <a:pPr algn="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 дополнительного образования</a:t>
            </a:r>
          </a:p>
          <a:p>
            <a:pPr algn="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ДДТ «Планета»</a:t>
            </a:r>
          </a:p>
          <a:p>
            <a:pPr algn="r"/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ТОМСК 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pic>
        <p:nvPicPr>
          <p:cNvPr id="2" name="Солдатуки бравы ребятушки Soldatushki_bravy_rebyatushki_-_Soldatushki_bravo_rebyatushki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4243" y="5791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32" y="-162851"/>
            <a:ext cx="9373340" cy="7020851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-323424"/>
            <a:ext cx="9190892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Армия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24843" y="913678"/>
            <a:ext cx="5894614" cy="546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Стройные ряды под небом чистым -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наши славные полки.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вами я, танкисты и артиллеристы,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Летчики, стрелки и моряки.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Припев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Армия сильная, сильная,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Армия смелая, смелая,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Армия гордая, гордая,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песня об Армии моей.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Армия самая сильная,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Армия самая смелая,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Армия самая гордая!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святая защитница детей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64251" y="890464"/>
            <a:ext cx="5894614" cy="546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Яростной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ты и бесстрашной,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горела под тобой земля,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Билась ты отважно, и знамена вражьи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Падали под стенами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Кремля</a:t>
            </a:r>
            <a:endParaRPr lang="ru-RU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Припев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Армия сильная, сильная,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Армия смелая, смелая,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Армия гордая, гордая,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песня об Армии моей.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Армия самая сильная,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Армия самая смелая,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Армия самая гордая!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святая защитница детей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Детский хор-Наша армия самая силь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9243" y="5503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32" y="-162851"/>
            <a:ext cx="9373340" cy="702085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7231" y="0"/>
            <a:ext cx="9190892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СВЯЗИ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868049"/>
            <a:ext cx="8997696" cy="57817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5" y="1887299"/>
            <a:ext cx="8718486" cy="4762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1953" r="5065" b="2463"/>
          <a:stretch/>
        </p:blipFill>
        <p:spPr>
          <a:xfrm>
            <a:off x="2545820" y="146304"/>
            <a:ext cx="6547104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2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7231" y="0"/>
            <a:ext cx="9190892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ШИФРОВКА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811692"/>
              </p:ext>
            </p:extLst>
          </p:nvPr>
        </p:nvGraphicFramePr>
        <p:xfrm>
          <a:off x="402336" y="1397000"/>
          <a:ext cx="8339328" cy="3599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2416"/>
                <a:gridCol w="1042416"/>
                <a:gridCol w="1042416"/>
                <a:gridCol w="1042416"/>
                <a:gridCol w="1042416"/>
                <a:gridCol w="1042416"/>
                <a:gridCol w="1042416"/>
                <a:gridCol w="1042416"/>
              </a:tblGrid>
              <a:tr h="1678940">
                <a:tc>
                  <a:txBody>
                    <a:bodyPr/>
                    <a:lstStyle/>
                    <a:p>
                      <a:pPr algn="ctr"/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8940"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9228"/>
              </p:ext>
            </p:extLst>
          </p:nvPr>
        </p:nvGraphicFramePr>
        <p:xfrm>
          <a:off x="402336" y="1402588"/>
          <a:ext cx="8339328" cy="3599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2416"/>
                <a:gridCol w="1042416"/>
                <a:gridCol w="1042416"/>
                <a:gridCol w="1042416"/>
                <a:gridCol w="1042416"/>
                <a:gridCol w="1042416"/>
                <a:gridCol w="1042416"/>
                <a:gridCol w="1042416"/>
              </a:tblGrid>
              <a:tr h="1678940">
                <a:tc>
                  <a:txBody>
                    <a:bodyPr/>
                    <a:lstStyle/>
                    <a:p>
                      <a:pPr algn="ctr"/>
                      <a:r>
                        <a:rPr lang="ru-RU" sz="1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8940">
                <a:tc>
                  <a:txBody>
                    <a:bodyPr/>
                    <a:lstStyle/>
                    <a:p>
                      <a:pPr algn="ctr"/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75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32" y="-162851"/>
            <a:ext cx="9373340" cy="7020851"/>
          </a:xfrm>
          <a:prstGeom prst="rect">
            <a:avLst/>
          </a:prstGeom>
        </p:spPr>
      </p:pic>
      <p:pic>
        <p:nvPicPr>
          <p:cNvPr id="2050" name="Picture 2" descr="https://img.day.az/2019/10/07/mudafie_041019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-29" r="5957" b="-1"/>
          <a:stretch/>
        </p:blipFill>
        <p:spPr bwMode="auto">
          <a:xfrm>
            <a:off x="143626" y="152042"/>
            <a:ext cx="8878823" cy="655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78816" y="252407"/>
            <a:ext cx="8943633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Ракетные 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и артиллерия (</a:t>
            </a:r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РВиА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pkitis.tltsu.ru/wp-content/uploads/2015/11/6KXVgfVdew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868" y="74378"/>
            <a:ext cx="6546391" cy="654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25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70" y="-162851"/>
            <a:ext cx="9373340" cy="702085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62939" y="1819656"/>
            <a:ext cx="7818122" cy="2148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солдата, который лучше всех стреляет?? 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157984" y="324612"/>
            <a:ext cx="4828032" cy="832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СНАЙПЕР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8" y="1325880"/>
            <a:ext cx="8142923" cy="482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58368" y="1097280"/>
            <a:ext cx="7735824" cy="3767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горе-горушке 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Стоят старушки, 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охнут, 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оглохнут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b="4550"/>
          <a:stretch/>
        </p:blipFill>
        <p:spPr>
          <a:xfrm>
            <a:off x="159673" y="792289"/>
            <a:ext cx="8733213" cy="527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6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6384" y="1664207"/>
            <a:ext cx="7571232" cy="24581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Гусеницы две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ползут,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Башню с пушкою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везут 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0" y="525411"/>
            <a:ext cx="8691280" cy="580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9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9808" y="1452277"/>
            <a:ext cx="7571232" cy="3767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девичье носила 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врага огнём косила, 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Вражьи замыслы </a:t>
            </a:r>
            <a:r>
              <a:rPr lang="ru-R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поруша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Легендарная ...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84048"/>
            <a:ext cx="8119872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3231" y="1452277"/>
            <a:ext cx="7607809" cy="3767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разгона ввысь взлетаю,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Стрекозу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напоминаю,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Отправляется в полет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Российский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" y="885444"/>
            <a:ext cx="8977256" cy="50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3231" y="1452277"/>
            <a:ext cx="7607809" cy="3767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Будоражит глубину —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Бережёт свою страну.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Бороздит пучины ходко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заданию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8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noteka.org/uploads/posts/2021-04/1619433359_23-phonoteka_org-p-fon-dlya-prezentatsii-bilin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2.infourok.ru/uploads/ex/042a/0004ab91-27510abe/img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6"/>
          <a:stretch/>
        </p:blipFill>
        <p:spPr bwMode="auto">
          <a:xfrm>
            <a:off x="360947" y="415088"/>
            <a:ext cx="8422105" cy="611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3231" y="1452277"/>
            <a:ext cx="7607809" cy="3767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Моряком ты можешь стать,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границу охранять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служить не на земле,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 военном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8074" y="1545336"/>
            <a:ext cx="7818122" cy="3767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Чудо —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птица,</a:t>
            </a:r>
          </a:p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Алый 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хвост,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Прилетела в стаю звезд.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народ построил эту</a:t>
            </a: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Межпланетную …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0" y="548969"/>
            <a:ext cx="7987286" cy="576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8074" y="1545336"/>
            <a:ext cx="7818122" cy="3767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Смело в небе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проплывает,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Обгоняя птиц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полет.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им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управляет,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такое?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6" y="248716"/>
            <a:ext cx="7950710" cy="63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32" y="-162851"/>
            <a:ext cx="9373340" cy="7020851"/>
          </a:xfrm>
          <a:prstGeom prst="rect">
            <a:avLst/>
          </a:prstGeom>
        </p:spPr>
      </p:pic>
      <p:pic>
        <p:nvPicPr>
          <p:cNvPr id="17" name="Picture 4" descr="http://www.novodar.ru/images/stories/910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/>
          <a:stretch/>
        </p:blipFill>
        <p:spPr bwMode="auto">
          <a:xfrm>
            <a:off x="-55073" y="218047"/>
            <a:ext cx="9065184" cy="642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1"/>
          <a:stretch/>
        </p:blipFill>
        <p:spPr>
          <a:xfrm>
            <a:off x="410315" y="1286708"/>
            <a:ext cx="8134408" cy="5353245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0" y="-62749"/>
            <a:ext cx="8940865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войска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https://yt3.ggpht.com/a/AATXAJxiIQwIqRVWf2yJy32ckidLlj0bIIuH3_RXJyPN=s900-c-k-c0xffffffff-no-rj-m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38" y="272097"/>
            <a:ext cx="6313805" cy="631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32" y="-162851"/>
            <a:ext cx="9373340" cy="702085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7231" y="0"/>
            <a:ext cx="9026769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ПОЛЕВАЯ  КУХНЯ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2540" b="4167"/>
          <a:stretch/>
        </p:blipFill>
        <p:spPr>
          <a:xfrm>
            <a:off x="174324" y="1121608"/>
            <a:ext cx="8817428" cy="56170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5" y="1213888"/>
            <a:ext cx="7722930" cy="55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32" y="-162851"/>
            <a:ext cx="9373340" cy="702085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7231" y="-162851"/>
            <a:ext cx="9026769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 А Р А Д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7" y="1022974"/>
            <a:ext cx="8734161" cy="5698497"/>
          </a:xfrm>
          <a:prstGeom prst="rect">
            <a:avLst/>
          </a:prstGeom>
        </p:spPr>
      </p:pic>
      <p:pic>
        <p:nvPicPr>
          <p:cNvPr id="3" name="Марш прощание славянки ---мин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5875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32" y="-162851"/>
            <a:ext cx="9373340" cy="702085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37610" y="217713"/>
            <a:ext cx="8490856" cy="5159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отцов не забыли традиции,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 живёт их отвага и честь.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готовы к защите Отечества,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Руку дружбы народам подать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спасая судьбу человечества,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юные счастью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отдать!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noteka.org/uploads/posts/2021-04/1619433359_23-phonoteka_org-p-fon-dlya-prezentatsii-bilin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14019" y="566027"/>
            <a:ext cx="7115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В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древние стародавние времена защищали рубежи нашей Родины удалые витязи – дружинники. Про них сложили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народе былины – сказочные истории о могучих богатырях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581690"/>
            <a:ext cx="375991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этих сказках –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былинах,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богатыри – очень сильные, могучие. Они и ростом,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физической силой превосходят обычных людей. Да и враги – противники у них – сказочно страшные.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Соловей-Разбойник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который свистом умел деревья валить,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Тугарин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Змеевич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Идолище Поганое. Эти сказочные злодеи – враги не только самих богатырей, но всей Русской земли, ее людей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https://e-news.su/uploads/posts/2017-12/1512440040_e-news.su_screenshot2017-12-05-08_15_3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8" b="94533" l="3704" r="954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7" y="1581690"/>
            <a:ext cx="4129221" cy="412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6714" y="5645036"/>
            <a:ext cx="7623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Как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 не были сильны противники – богатыри всегда оказывались сильнее, умнее и одерживали в конце концов победу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896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honoteka.org/uploads/posts/2021-04/1619433359_23-phonoteka_org-p-fon-dlya-prezentatsii-bilin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3"/>
          <a:stretch/>
        </p:blipFill>
        <p:spPr>
          <a:xfrm>
            <a:off x="360947" y="366416"/>
            <a:ext cx="8517857" cy="61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4/1619433359_23-phonoteka_org-p-fon-dlya-prezentatsii-bilin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89195" y="556515"/>
            <a:ext cx="564968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зари и до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Дозор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несут богатыри: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Добрыня, Алеша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старший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Три, всем нам знакомые, богатыря!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их них верный конь,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ними и в воду, и в огонь.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руках у них щит и меч,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землю русскую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беречь,.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рубежи родной земли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Враги нарушить не могли.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Караул нести им нужно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заставе стойко, дружно.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пока они на страже,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уверен каждый: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врагов защищены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Покой и мир родной земли!</a:t>
            </a:r>
          </a:p>
        </p:txBody>
      </p:sp>
      <p:pic>
        <p:nvPicPr>
          <p:cNvPr id="9" name="Picture 3" descr="Картинка 38 из 2807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3335" y="256673"/>
            <a:ext cx="3699254" cy="411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 descr="https://www.ovideo.ru/images/posters/0024/6789/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91" y="4238136"/>
            <a:ext cx="3942598" cy="2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7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noteka.org/uploads/posts/2021-04/1619433359_23-phonoteka_org-p-fon-dlya-prezentatsii-bilin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c0.klipartz.com/pngpicture/686/917/gratis-png-ilya-muromets-dobrynya-nikitich-cuento-de-hadas-ruso-bogatyr-hero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88" y="1618785"/>
            <a:ext cx="3745533" cy="485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g-fotki.yandex.ru/get/15512/16969765.263/0_98adf_8dc82e60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53" y="1718931"/>
            <a:ext cx="3231000" cy="464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7" y="1634021"/>
            <a:ext cx="8356765" cy="4841331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1959" y="0"/>
            <a:ext cx="8378423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КАВАЛЕРИЯ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 b="9860"/>
          <a:stretch/>
        </p:blipFill>
        <p:spPr>
          <a:xfrm>
            <a:off x="393617" y="1213888"/>
            <a:ext cx="8356765" cy="5296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9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honoteka.org/uploads/posts/2021-04/1619433359_23-phonoteka_org-p-fon-dlya-prezentatsii-bilin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3" y="403873"/>
            <a:ext cx="8367020" cy="607713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71959" y="0"/>
            <a:ext cx="8378423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Пограничные войска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2788" y="188495"/>
            <a:ext cx="8378423" cy="1213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СТРОЙБАТ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5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484"/>
            <a:ext cx="9144000" cy="6858000"/>
          </a:xfrm>
          <a:prstGeom prst="rect">
            <a:avLst/>
          </a:prstGeom>
        </p:spPr>
      </p:pic>
      <p:pic>
        <p:nvPicPr>
          <p:cNvPr id="4" name="Picture 4" descr="http://www.oficery.ru/uploads/image/plakat/kr_armija/k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987" y="327830"/>
            <a:ext cx="3490005" cy="605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688102" y="447227"/>
            <a:ext cx="516198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Изначально 23 февраля праздновался как день рождения Красной Армии в честь победы над немецкими войсками. День первой победы стал днем рождения армии.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обозначило на будущее ее судьбу. Начав с победы, она с той поры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 громила врагов нашей Родины. Не было ни одного захватчика, который бы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почувствовал на себе силу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оружия</a:t>
            </a:r>
          </a:p>
        </p:txBody>
      </p:sp>
    </p:spTree>
    <p:extLst>
      <p:ext uri="{BB962C8B-B14F-4D97-AF65-F5344CB8AC3E}">
        <p14:creationId xmlns:p14="http://schemas.microsoft.com/office/powerpoint/2010/main" val="35336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197"/>
            <a:ext cx="9144000" cy="6858000"/>
          </a:xfrm>
          <a:prstGeom prst="rect">
            <a:avLst/>
          </a:prstGeom>
        </p:spPr>
      </p:pic>
      <p:pic>
        <p:nvPicPr>
          <p:cNvPr id="4" name="Picture 4" descr="http://www.oficery.ru/uploads/image/plakat/kr_armija/k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097" y="337770"/>
            <a:ext cx="3490005" cy="605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688102" y="275777"/>
            <a:ext cx="5161984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праздника в разные годы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1919 – 1946 День Рабоче-Крестьянской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1946 – 1992 День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Советской армии и Военно-Морского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флота.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 – 1994 День Российской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1995 – 2012  День защитника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 – 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 Отечества,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праздничный выходной 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1111</TotalTime>
  <Words>496</Words>
  <Application>Microsoft Office PowerPoint</Application>
  <PresentationFormat>Экран (4:3)</PresentationFormat>
  <Paragraphs>138</Paragraphs>
  <Slides>26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Баева</dc:creator>
  <cp:lastModifiedBy>alex</cp:lastModifiedBy>
  <cp:revision>73</cp:revision>
  <dcterms:created xsi:type="dcterms:W3CDTF">2020-02-20T15:53:34Z</dcterms:created>
  <dcterms:modified xsi:type="dcterms:W3CDTF">2021-06-30T08:18:53Z</dcterms:modified>
</cp:coreProperties>
</file>